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7" r:id="rId6"/>
    <p:sldId id="259" r:id="rId7"/>
    <p:sldId id="260" r:id="rId8"/>
    <p:sldId id="263" r:id="rId9"/>
    <p:sldId id="272" r:id="rId10"/>
    <p:sldId id="269" r:id="rId11"/>
    <p:sldId id="270" r:id="rId12"/>
    <p:sldId id="266" r:id="rId13"/>
    <p:sldId id="265" r:id="rId14"/>
    <p:sldId id="268" r:id="rId15"/>
    <p:sldId id="2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C18FBF-3FF5-4C16-97CF-AF03740D7AB6}" type="doc">
      <dgm:prSet loTypeId="urn:microsoft.com/office/officeart/2005/8/layout/hList9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F1B46E-22B2-4721-950C-8704487586DC}">
      <dgm:prSet phldrT="[Text]"/>
      <dgm:spPr/>
      <dgm:t>
        <a:bodyPr/>
        <a:lstStyle/>
        <a:p>
          <a:r>
            <a:rPr lang="en-US" dirty="0"/>
            <a:t>Step 1</a:t>
          </a:r>
        </a:p>
      </dgm:t>
    </dgm:pt>
    <dgm:pt modelId="{E8A66543-CC4D-4785-A93E-5B125E09F826}" type="parTrans" cxnId="{2C8317B2-2EBB-4589-86EA-C77B3B6E81AA}">
      <dgm:prSet/>
      <dgm:spPr/>
      <dgm:t>
        <a:bodyPr/>
        <a:lstStyle/>
        <a:p>
          <a:endParaRPr lang="en-US"/>
        </a:p>
      </dgm:t>
    </dgm:pt>
    <dgm:pt modelId="{A7E2530A-34E2-4E9F-BC78-8920BA140C41}" type="sibTrans" cxnId="{2C8317B2-2EBB-4589-86EA-C77B3B6E81AA}">
      <dgm:prSet/>
      <dgm:spPr/>
      <dgm:t>
        <a:bodyPr/>
        <a:lstStyle/>
        <a:p>
          <a:endParaRPr lang="en-US"/>
        </a:p>
      </dgm:t>
    </dgm:pt>
    <dgm:pt modelId="{9D72CDD3-5859-43DB-BD75-0C3C30E3DE62}">
      <dgm:prSet phldrT="[Text]" custT="1"/>
      <dgm:spPr/>
      <dgm:t>
        <a:bodyPr/>
        <a:lstStyle/>
        <a:p>
          <a:pPr algn="ctr">
            <a:lnSpc>
              <a:spcPct val="150000"/>
            </a:lnSpc>
          </a:pPr>
          <a:r>
            <a:rPr lang="en-US" sz="1800" b="1"/>
            <a:t>Log into the App by entering </a:t>
          </a:r>
          <a:r>
            <a:rPr lang="en-US" sz="1800" b="1" baseline="0"/>
            <a:t>the relevant Information</a:t>
          </a:r>
        </a:p>
        <a:p>
          <a:pPr algn="ctr">
            <a:lnSpc>
              <a:spcPct val="150000"/>
            </a:lnSpc>
          </a:pPr>
          <a:r>
            <a:rPr lang="en-US" sz="1800" b="1" baseline="0"/>
            <a:t>(Name &amp; NIC</a:t>
          </a:r>
          <a:r>
            <a:rPr lang="en-US" sz="1600" b="1" baseline="0"/>
            <a:t>)</a:t>
          </a:r>
          <a:endParaRPr lang="en-US" sz="1600" b="1" dirty="0"/>
        </a:p>
      </dgm:t>
    </dgm:pt>
    <dgm:pt modelId="{1D5B1F83-33A7-4298-BC11-2B1252AFAEA5}" type="parTrans" cxnId="{DDB5AD9A-40B0-48EF-AF2C-8CCDA330F7FE}">
      <dgm:prSet/>
      <dgm:spPr/>
      <dgm:t>
        <a:bodyPr/>
        <a:lstStyle/>
        <a:p>
          <a:endParaRPr lang="en-US"/>
        </a:p>
      </dgm:t>
    </dgm:pt>
    <dgm:pt modelId="{15E25BD4-1EBF-43C2-8885-DBF66B8429E1}" type="sibTrans" cxnId="{DDB5AD9A-40B0-48EF-AF2C-8CCDA330F7FE}">
      <dgm:prSet/>
      <dgm:spPr/>
      <dgm:t>
        <a:bodyPr/>
        <a:lstStyle/>
        <a:p>
          <a:endParaRPr lang="en-US"/>
        </a:p>
      </dgm:t>
    </dgm:pt>
    <dgm:pt modelId="{F2881FB1-6580-4F21-A283-BFAA6F91D5D2}">
      <dgm:prSet phldrT="[Text]"/>
      <dgm:spPr/>
      <dgm:t>
        <a:bodyPr/>
        <a:lstStyle/>
        <a:p>
          <a:r>
            <a:rPr lang="en-US" dirty="0"/>
            <a:t>Step 2</a:t>
          </a:r>
        </a:p>
      </dgm:t>
    </dgm:pt>
    <dgm:pt modelId="{2D960FDD-BADA-480D-9043-497C56588AD3}" type="parTrans" cxnId="{4A31D641-1B5D-46D3-B685-0C4DC6EFE71B}">
      <dgm:prSet/>
      <dgm:spPr/>
      <dgm:t>
        <a:bodyPr/>
        <a:lstStyle/>
        <a:p>
          <a:endParaRPr lang="en-US"/>
        </a:p>
      </dgm:t>
    </dgm:pt>
    <dgm:pt modelId="{A5ABDC17-7AB5-4F0E-992A-F9343F5D74EB}" type="sibTrans" cxnId="{4A31D641-1B5D-46D3-B685-0C4DC6EFE71B}">
      <dgm:prSet/>
      <dgm:spPr/>
      <dgm:t>
        <a:bodyPr/>
        <a:lstStyle/>
        <a:p>
          <a:endParaRPr lang="en-US"/>
        </a:p>
      </dgm:t>
    </dgm:pt>
    <dgm:pt modelId="{D5197DDB-D5D2-499F-B255-CF7BB5AE2B43}">
      <dgm:prSet phldrT="[Text]" custT="1"/>
      <dgm:spPr/>
      <dgm:t>
        <a:bodyPr/>
        <a:lstStyle/>
        <a:p>
          <a:pPr algn="ctr">
            <a:lnSpc>
              <a:spcPct val="150000"/>
            </a:lnSpc>
          </a:pPr>
          <a:r>
            <a:rPr lang="en-US" sz="2000" b="1"/>
            <a:t>Mark </a:t>
          </a:r>
        </a:p>
        <a:p>
          <a:pPr algn="ctr">
            <a:lnSpc>
              <a:spcPct val="150000"/>
            </a:lnSpc>
          </a:pPr>
          <a:r>
            <a:rPr lang="en-US" sz="2000" b="1"/>
            <a:t>the Attendance  </a:t>
          </a:r>
          <a:endParaRPr lang="en-US" sz="2000" b="1" dirty="0"/>
        </a:p>
      </dgm:t>
    </dgm:pt>
    <dgm:pt modelId="{B14A4DC9-F40A-4867-ADB8-4BA8A1F83766}" type="parTrans" cxnId="{3204ED53-15A0-4643-A582-021A785F1BA2}">
      <dgm:prSet/>
      <dgm:spPr/>
      <dgm:t>
        <a:bodyPr/>
        <a:lstStyle/>
        <a:p>
          <a:endParaRPr lang="en-US"/>
        </a:p>
      </dgm:t>
    </dgm:pt>
    <dgm:pt modelId="{29F2454A-2FA8-4B3A-AC63-4A0B9FD04A75}" type="sibTrans" cxnId="{3204ED53-15A0-4643-A582-021A785F1BA2}">
      <dgm:prSet/>
      <dgm:spPr/>
      <dgm:t>
        <a:bodyPr/>
        <a:lstStyle/>
        <a:p>
          <a:endParaRPr lang="en-US"/>
        </a:p>
      </dgm:t>
    </dgm:pt>
    <dgm:pt modelId="{7FCE83D9-631B-4420-BBFC-CA0AFA59F747}">
      <dgm:prSet phldrT="[Text]"/>
      <dgm:spPr/>
      <dgm:t>
        <a:bodyPr/>
        <a:lstStyle/>
        <a:p>
          <a:r>
            <a:rPr lang="en-US" dirty="0"/>
            <a:t>Step 3</a:t>
          </a:r>
        </a:p>
      </dgm:t>
    </dgm:pt>
    <dgm:pt modelId="{C61EC981-13FA-4710-B079-D35692EEB764}" type="parTrans" cxnId="{E572418E-4340-4448-940D-253A2FA3B9B3}">
      <dgm:prSet/>
      <dgm:spPr/>
      <dgm:t>
        <a:bodyPr/>
        <a:lstStyle/>
        <a:p>
          <a:endParaRPr lang="en-US"/>
        </a:p>
      </dgm:t>
    </dgm:pt>
    <dgm:pt modelId="{1B48A0DE-4031-4D45-86A1-94CDAF68824A}" type="sibTrans" cxnId="{E572418E-4340-4448-940D-253A2FA3B9B3}">
      <dgm:prSet/>
      <dgm:spPr/>
      <dgm:t>
        <a:bodyPr/>
        <a:lstStyle/>
        <a:p>
          <a:endParaRPr lang="en-US"/>
        </a:p>
      </dgm:t>
    </dgm:pt>
    <dgm:pt modelId="{DB9FB862-4759-4D6A-84F3-01524B92723B}">
      <dgm:prSet phldrT="[Text]" custT="1"/>
      <dgm:spPr/>
      <dgm:t>
        <a:bodyPr/>
        <a:lstStyle/>
        <a:p>
          <a:pPr algn="ctr">
            <a:lnSpc>
              <a:spcPct val="150000"/>
            </a:lnSpc>
          </a:pPr>
          <a:r>
            <a:rPr lang="en-US" sz="2000" b="1"/>
            <a:t>Record </a:t>
          </a:r>
        </a:p>
        <a:p>
          <a:pPr algn="ctr">
            <a:lnSpc>
              <a:spcPct val="150000"/>
            </a:lnSpc>
          </a:pPr>
          <a:r>
            <a:rPr lang="en-US" sz="2000" b="1"/>
            <a:t>the Attendance</a:t>
          </a:r>
          <a:endParaRPr lang="en-US" sz="2000" b="1" dirty="0"/>
        </a:p>
      </dgm:t>
    </dgm:pt>
    <dgm:pt modelId="{CD1EE44C-3116-420B-89E3-1D797CB25D34}" type="parTrans" cxnId="{70CAB4FC-3D17-49C2-8A7B-F387031FCDCA}">
      <dgm:prSet/>
      <dgm:spPr/>
      <dgm:t>
        <a:bodyPr/>
        <a:lstStyle/>
        <a:p>
          <a:endParaRPr lang="en-US"/>
        </a:p>
      </dgm:t>
    </dgm:pt>
    <dgm:pt modelId="{4BD4D4A5-043E-4ED5-A5CA-8D46DADC3150}" type="sibTrans" cxnId="{70CAB4FC-3D17-49C2-8A7B-F387031FCDCA}">
      <dgm:prSet/>
      <dgm:spPr/>
      <dgm:t>
        <a:bodyPr/>
        <a:lstStyle/>
        <a:p>
          <a:endParaRPr lang="en-US"/>
        </a:p>
      </dgm:t>
    </dgm:pt>
    <dgm:pt modelId="{0DC7A063-583D-4B0F-88B2-BD54F95D95AF}" type="pres">
      <dgm:prSet presAssocID="{00C18FBF-3FF5-4C16-97CF-AF03740D7AB6}" presName="list" presStyleCnt="0">
        <dgm:presLayoutVars>
          <dgm:dir/>
          <dgm:animLvl val="lvl"/>
        </dgm:presLayoutVars>
      </dgm:prSet>
      <dgm:spPr/>
    </dgm:pt>
    <dgm:pt modelId="{3B23570A-ECC9-4DF8-BCB4-0465C69CBB88}" type="pres">
      <dgm:prSet presAssocID="{B4F1B46E-22B2-4721-950C-8704487586DC}" presName="posSpace" presStyleCnt="0"/>
      <dgm:spPr/>
    </dgm:pt>
    <dgm:pt modelId="{FC66A233-6BBA-46AF-B2F6-28E379B158E2}" type="pres">
      <dgm:prSet presAssocID="{B4F1B46E-22B2-4721-950C-8704487586DC}" presName="vertFlow" presStyleCnt="0"/>
      <dgm:spPr/>
    </dgm:pt>
    <dgm:pt modelId="{46739A04-1AA3-49C6-8EA7-EB1DE975B900}" type="pres">
      <dgm:prSet presAssocID="{B4F1B46E-22B2-4721-950C-8704487586DC}" presName="topSpace" presStyleCnt="0"/>
      <dgm:spPr/>
    </dgm:pt>
    <dgm:pt modelId="{535C6EC9-8098-42C5-8527-E62FF045E4EB}" type="pres">
      <dgm:prSet presAssocID="{B4F1B46E-22B2-4721-950C-8704487586DC}" presName="firstComp" presStyleCnt="0"/>
      <dgm:spPr/>
    </dgm:pt>
    <dgm:pt modelId="{6B08AC4B-4CEC-41E5-AE19-47A4E2720563}" type="pres">
      <dgm:prSet presAssocID="{B4F1B46E-22B2-4721-950C-8704487586DC}" presName="firstChild" presStyleLbl="bgAccFollowNode1" presStyleIdx="0" presStyleCnt="3" custScaleX="117404" custScaleY="166512" custLinFactNeighborX="-11495" custLinFactNeighborY="-1688"/>
      <dgm:spPr/>
    </dgm:pt>
    <dgm:pt modelId="{187D4E8C-5C91-4D00-870C-2C45D4EA263C}" type="pres">
      <dgm:prSet presAssocID="{B4F1B46E-22B2-4721-950C-8704487586DC}" presName="firstChildTx" presStyleLbl="bgAccFollowNode1" presStyleIdx="0" presStyleCnt="3">
        <dgm:presLayoutVars>
          <dgm:bulletEnabled val="1"/>
        </dgm:presLayoutVars>
      </dgm:prSet>
      <dgm:spPr/>
    </dgm:pt>
    <dgm:pt modelId="{3845DB9A-BEF3-4D5D-B9C7-5FC0456401AC}" type="pres">
      <dgm:prSet presAssocID="{B4F1B46E-22B2-4721-950C-8704487586DC}" presName="negSpace" presStyleCnt="0"/>
      <dgm:spPr/>
    </dgm:pt>
    <dgm:pt modelId="{FC7ED273-8CFD-43C2-9C05-44FADF3E0637}" type="pres">
      <dgm:prSet presAssocID="{B4F1B46E-22B2-4721-950C-8704487586DC}" presName="circle" presStyleLbl="node1" presStyleIdx="0" presStyleCnt="3" custScaleX="105277" custLinFactNeighborX="-16309" custLinFactNeighborY="-55982"/>
      <dgm:spPr/>
    </dgm:pt>
    <dgm:pt modelId="{13C564B0-C27E-4ABA-AFDA-59E145B256BA}" type="pres">
      <dgm:prSet presAssocID="{A7E2530A-34E2-4E9F-BC78-8920BA140C41}" presName="transSpace" presStyleCnt="0"/>
      <dgm:spPr/>
    </dgm:pt>
    <dgm:pt modelId="{6300E233-87DF-4270-9808-160BFEB8A5BE}" type="pres">
      <dgm:prSet presAssocID="{F2881FB1-6580-4F21-A283-BFAA6F91D5D2}" presName="posSpace" presStyleCnt="0"/>
      <dgm:spPr/>
    </dgm:pt>
    <dgm:pt modelId="{6E53DEF7-499E-42EE-802D-59B2F8915392}" type="pres">
      <dgm:prSet presAssocID="{F2881FB1-6580-4F21-A283-BFAA6F91D5D2}" presName="vertFlow" presStyleCnt="0"/>
      <dgm:spPr/>
    </dgm:pt>
    <dgm:pt modelId="{E08C30D1-35EA-4D05-9731-5D01E3FCBD09}" type="pres">
      <dgm:prSet presAssocID="{F2881FB1-6580-4F21-A283-BFAA6F91D5D2}" presName="topSpace" presStyleCnt="0"/>
      <dgm:spPr/>
    </dgm:pt>
    <dgm:pt modelId="{2F3BD88A-9166-4A26-B941-B9BAEE1A11D5}" type="pres">
      <dgm:prSet presAssocID="{F2881FB1-6580-4F21-A283-BFAA6F91D5D2}" presName="firstComp" presStyleCnt="0"/>
      <dgm:spPr/>
    </dgm:pt>
    <dgm:pt modelId="{F660F4B9-35DB-4256-A868-A35C6DCCF6B2}" type="pres">
      <dgm:prSet presAssocID="{F2881FB1-6580-4F21-A283-BFAA6F91D5D2}" presName="firstChild" presStyleLbl="bgAccFollowNode1" presStyleIdx="1" presStyleCnt="3" custScaleX="103337" custScaleY="157044" custLinFactNeighborX="-41717" custLinFactNeighborY="-3177"/>
      <dgm:spPr/>
    </dgm:pt>
    <dgm:pt modelId="{10C9E3CF-3A8F-4100-8ACD-91E2373197A2}" type="pres">
      <dgm:prSet presAssocID="{F2881FB1-6580-4F21-A283-BFAA6F91D5D2}" presName="firstChildTx" presStyleLbl="bgAccFollowNode1" presStyleIdx="1" presStyleCnt="3">
        <dgm:presLayoutVars>
          <dgm:bulletEnabled val="1"/>
        </dgm:presLayoutVars>
      </dgm:prSet>
      <dgm:spPr/>
    </dgm:pt>
    <dgm:pt modelId="{69136330-53DB-4978-A56B-160862279381}" type="pres">
      <dgm:prSet presAssocID="{F2881FB1-6580-4F21-A283-BFAA6F91D5D2}" presName="negSpace" presStyleCnt="0"/>
      <dgm:spPr/>
    </dgm:pt>
    <dgm:pt modelId="{FD776C1E-557E-4553-9447-49B69EEC7907}" type="pres">
      <dgm:prSet presAssocID="{F2881FB1-6580-4F21-A283-BFAA6F91D5D2}" presName="circle" presStyleLbl="node1" presStyleIdx="1" presStyleCnt="3" custLinFactNeighborX="-7857" custLinFactNeighborY="-55982"/>
      <dgm:spPr/>
    </dgm:pt>
    <dgm:pt modelId="{FC2522F1-14BB-4B37-B60E-2E8A7E8A6C30}" type="pres">
      <dgm:prSet presAssocID="{A5ABDC17-7AB5-4F0E-992A-F9343F5D74EB}" presName="transSpace" presStyleCnt="0"/>
      <dgm:spPr/>
    </dgm:pt>
    <dgm:pt modelId="{229B7655-E1F4-4CF5-84B8-30F0491D32B5}" type="pres">
      <dgm:prSet presAssocID="{7FCE83D9-631B-4420-BBFC-CA0AFA59F747}" presName="posSpace" presStyleCnt="0"/>
      <dgm:spPr/>
    </dgm:pt>
    <dgm:pt modelId="{F85FFCDF-8E5F-492B-B22D-55A08EACE783}" type="pres">
      <dgm:prSet presAssocID="{7FCE83D9-631B-4420-BBFC-CA0AFA59F747}" presName="vertFlow" presStyleCnt="0"/>
      <dgm:spPr/>
    </dgm:pt>
    <dgm:pt modelId="{600B3FB2-1315-4A84-8613-B445666BC7D2}" type="pres">
      <dgm:prSet presAssocID="{7FCE83D9-631B-4420-BBFC-CA0AFA59F747}" presName="topSpace" presStyleCnt="0"/>
      <dgm:spPr/>
    </dgm:pt>
    <dgm:pt modelId="{E47C73E9-FBEE-4370-9B3F-E04EB7C4023A}" type="pres">
      <dgm:prSet presAssocID="{7FCE83D9-631B-4420-BBFC-CA0AFA59F747}" presName="firstComp" presStyleCnt="0"/>
      <dgm:spPr/>
    </dgm:pt>
    <dgm:pt modelId="{402C2C77-A32C-4D99-9940-12535E1181F2}" type="pres">
      <dgm:prSet presAssocID="{7FCE83D9-631B-4420-BBFC-CA0AFA59F747}" presName="firstChild" presStyleLbl="bgAccFollowNode1" presStyleIdx="2" presStyleCnt="3" custScaleX="97322" custScaleY="156676" custLinFactNeighborX="-47084" custLinFactNeighborY="-5304"/>
      <dgm:spPr/>
    </dgm:pt>
    <dgm:pt modelId="{5B88A17E-EFF5-4A04-9CC9-D2131DA9ECCC}" type="pres">
      <dgm:prSet presAssocID="{7FCE83D9-631B-4420-BBFC-CA0AFA59F747}" presName="firstChildTx" presStyleLbl="bgAccFollowNode1" presStyleIdx="2" presStyleCnt="3">
        <dgm:presLayoutVars>
          <dgm:bulletEnabled val="1"/>
        </dgm:presLayoutVars>
      </dgm:prSet>
      <dgm:spPr/>
    </dgm:pt>
    <dgm:pt modelId="{9051EF7D-7D6C-4B43-A6C4-239F9933C94D}" type="pres">
      <dgm:prSet presAssocID="{7FCE83D9-631B-4420-BBFC-CA0AFA59F747}" presName="negSpace" presStyleCnt="0"/>
      <dgm:spPr/>
    </dgm:pt>
    <dgm:pt modelId="{7453D9C8-CD6E-4AA4-8A19-7F6F667528F0}" type="pres">
      <dgm:prSet presAssocID="{7FCE83D9-631B-4420-BBFC-CA0AFA59F747}" presName="circle" presStyleLbl="node1" presStyleIdx="2" presStyleCnt="3" custLinFactNeighborX="-2119" custLinFactNeighborY="-55982"/>
      <dgm:spPr/>
    </dgm:pt>
  </dgm:ptLst>
  <dgm:cxnLst>
    <dgm:cxn modelId="{7F3B5912-CE3A-4F69-B6A0-82162798FA63}" type="presOf" srcId="{00C18FBF-3FF5-4C16-97CF-AF03740D7AB6}" destId="{0DC7A063-583D-4B0F-88B2-BD54F95D95AF}" srcOrd="0" destOrd="0" presId="urn:microsoft.com/office/officeart/2005/8/layout/hList9"/>
    <dgm:cxn modelId="{70AA2139-FA57-4EAA-83C0-CFBB31F3B2CD}" type="presOf" srcId="{9D72CDD3-5859-43DB-BD75-0C3C30E3DE62}" destId="{187D4E8C-5C91-4D00-870C-2C45D4EA263C}" srcOrd="1" destOrd="0" presId="urn:microsoft.com/office/officeart/2005/8/layout/hList9"/>
    <dgm:cxn modelId="{4A31D641-1B5D-46D3-B685-0C4DC6EFE71B}" srcId="{00C18FBF-3FF5-4C16-97CF-AF03740D7AB6}" destId="{F2881FB1-6580-4F21-A283-BFAA6F91D5D2}" srcOrd="1" destOrd="0" parTransId="{2D960FDD-BADA-480D-9043-497C56588AD3}" sibTransId="{A5ABDC17-7AB5-4F0E-992A-F9343F5D74EB}"/>
    <dgm:cxn modelId="{16E03549-76FD-4D73-932D-9C88E7D9FF05}" type="presOf" srcId="{DB9FB862-4759-4D6A-84F3-01524B92723B}" destId="{402C2C77-A32C-4D99-9940-12535E1181F2}" srcOrd="0" destOrd="0" presId="urn:microsoft.com/office/officeart/2005/8/layout/hList9"/>
    <dgm:cxn modelId="{3204ED53-15A0-4643-A582-021A785F1BA2}" srcId="{F2881FB1-6580-4F21-A283-BFAA6F91D5D2}" destId="{D5197DDB-D5D2-499F-B255-CF7BB5AE2B43}" srcOrd="0" destOrd="0" parTransId="{B14A4DC9-F40A-4867-ADB8-4BA8A1F83766}" sibTransId="{29F2454A-2FA8-4B3A-AC63-4A0B9FD04A75}"/>
    <dgm:cxn modelId="{B2647B56-8947-4632-AB4A-42CBB9B48494}" type="presOf" srcId="{7FCE83D9-631B-4420-BBFC-CA0AFA59F747}" destId="{7453D9C8-CD6E-4AA4-8A19-7F6F667528F0}" srcOrd="0" destOrd="0" presId="urn:microsoft.com/office/officeart/2005/8/layout/hList9"/>
    <dgm:cxn modelId="{E572418E-4340-4448-940D-253A2FA3B9B3}" srcId="{00C18FBF-3FF5-4C16-97CF-AF03740D7AB6}" destId="{7FCE83D9-631B-4420-BBFC-CA0AFA59F747}" srcOrd="2" destOrd="0" parTransId="{C61EC981-13FA-4710-B079-D35692EEB764}" sibTransId="{1B48A0DE-4031-4D45-86A1-94CDAF68824A}"/>
    <dgm:cxn modelId="{6C9D5899-99E2-4916-98F9-1660647928E3}" type="presOf" srcId="{DB9FB862-4759-4D6A-84F3-01524B92723B}" destId="{5B88A17E-EFF5-4A04-9CC9-D2131DA9ECCC}" srcOrd="1" destOrd="0" presId="urn:microsoft.com/office/officeart/2005/8/layout/hList9"/>
    <dgm:cxn modelId="{DDB5AD9A-40B0-48EF-AF2C-8CCDA330F7FE}" srcId="{B4F1B46E-22B2-4721-950C-8704487586DC}" destId="{9D72CDD3-5859-43DB-BD75-0C3C30E3DE62}" srcOrd="0" destOrd="0" parTransId="{1D5B1F83-33A7-4298-BC11-2B1252AFAEA5}" sibTransId="{15E25BD4-1EBF-43C2-8885-DBF66B8429E1}"/>
    <dgm:cxn modelId="{2C8317B2-2EBB-4589-86EA-C77B3B6E81AA}" srcId="{00C18FBF-3FF5-4C16-97CF-AF03740D7AB6}" destId="{B4F1B46E-22B2-4721-950C-8704487586DC}" srcOrd="0" destOrd="0" parTransId="{E8A66543-CC4D-4785-A93E-5B125E09F826}" sibTransId="{A7E2530A-34E2-4E9F-BC78-8920BA140C41}"/>
    <dgm:cxn modelId="{2DF4FDC6-9998-45E2-B49B-7BDDAE43878E}" type="presOf" srcId="{B4F1B46E-22B2-4721-950C-8704487586DC}" destId="{FC7ED273-8CFD-43C2-9C05-44FADF3E0637}" srcOrd="0" destOrd="0" presId="urn:microsoft.com/office/officeart/2005/8/layout/hList9"/>
    <dgm:cxn modelId="{A587C2CB-6562-4021-B4BF-D479DBE9444F}" type="presOf" srcId="{D5197DDB-D5D2-499F-B255-CF7BB5AE2B43}" destId="{F660F4B9-35DB-4256-A868-A35C6DCCF6B2}" srcOrd="0" destOrd="0" presId="urn:microsoft.com/office/officeart/2005/8/layout/hList9"/>
    <dgm:cxn modelId="{77F620CE-FC2D-42CF-890C-6A28A43BA06E}" type="presOf" srcId="{F2881FB1-6580-4F21-A283-BFAA6F91D5D2}" destId="{FD776C1E-557E-4553-9447-49B69EEC7907}" srcOrd="0" destOrd="0" presId="urn:microsoft.com/office/officeart/2005/8/layout/hList9"/>
    <dgm:cxn modelId="{AACC54D1-0243-46E9-9624-A663799E8A06}" type="presOf" srcId="{9D72CDD3-5859-43DB-BD75-0C3C30E3DE62}" destId="{6B08AC4B-4CEC-41E5-AE19-47A4E2720563}" srcOrd="0" destOrd="0" presId="urn:microsoft.com/office/officeart/2005/8/layout/hList9"/>
    <dgm:cxn modelId="{59E871E8-E7D2-4CCC-B749-A714977AF5E6}" type="presOf" srcId="{D5197DDB-D5D2-499F-B255-CF7BB5AE2B43}" destId="{10C9E3CF-3A8F-4100-8ACD-91E2373197A2}" srcOrd="1" destOrd="0" presId="urn:microsoft.com/office/officeart/2005/8/layout/hList9"/>
    <dgm:cxn modelId="{70CAB4FC-3D17-49C2-8A7B-F387031FCDCA}" srcId="{7FCE83D9-631B-4420-BBFC-CA0AFA59F747}" destId="{DB9FB862-4759-4D6A-84F3-01524B92723B}" srcOrd="0" destOrd="0" parTransId="{CD1EE44C-3116-420B-89E3-1D797CB25D34}" sibTransId="{4BD4D4A5-043E-4ED5-A5CA-8D46DADC3150}"/>
    <dgm:cxn modelId="{E1D1E23B-EC87-45CC-9E87-38B27A23764D}" type="presParOf" srcId="{0DC7A063-583D-4B0F-88B2-BD54F95D95AF}" destId="{3B23570A-ECC9-4DF8-BCB4-0465C69CBB88}" srcOrd="0" destOrd="0" presId="urn:microsoft.com/office/officeart/2005/8/layout/hList9"/>
    <dgm:cxn modelId="{82537023-5CD7-4BB7-84CF-DE8196338CF2}" type="presParOf" srcId="{0DC7A063-583D-4B0F-88B2-BD54F95D95AF}" destId="{FC66A233-6BBA-46AF-B2F6-28E379B158E2}" srcOrd="1" destOrd="0" presId="urn:microsoft.com/office/officeart/2005/8/layout/hList9"/>
    <dgm:cxn modelId="{5DFED7C8-2E54-4441-B032-3A4788B2A8D3}" type="presParOf" srcId="{FC66A233-6BBA-46AF-B2F6-28E379B158E2}" destId="{46739A04-1AA3-49C6-8EA7-EB1DE975B900}" srcOrd="0" destOrd="0" presId="urn:microsoft.com/office/officeart/2005/8/layout/hList9"/>
    <dgm:cxn modelId="{59D81910-4316-4EAE-9A67-0B3EDF027306}" type="presParOf" srcId="{FC66A233-6BBA-46AF-B2F6-28E379B158E2}" destId="{535C6EC9-8098-42C5-8527-E62FF045E4EB}" srcOrd="1" destOrd="0" presId="urn:microsoft.com/office/officeart/2005/8/layout/hList9"/>
    <dgm:cxn modelId="{C4FBC461-0B5D-4B7E-9CAF-A88B1223F18A}" type="presParOf" srcId="{535C6EC9-8098-42C5-8527-E62FF045E4EB}" destId="{6B08AC4B-4CEC-41E5-AE19-47A4E2720563}" srcOrd="0" destOrd="0" presId="urn:microsoft.com/office/officeart/2005/8/layout/hList9"/>
    <dgm:cxn modelId="{16A1B336-CE68-4171-8D18-284543992BEA}" type="presParOf" srcId="{535C6EC9-8098-42C5-8527-E62FF045E4EB}" destId="{187D4E8C-5C91-4D00-870C-2C45D4EA263C}" srcOrd="1" destOrd="0" presId="urn:microsoft.com/office/officeart/2005/8/layout/hList9"/>
    <dgm:cxn modelId="{DEF99A7A-98F1-424D-AC92-7C6B69A0E544}" type="presParOf" srcId="{0DC7A063-583D-4B0F-88B2-BD54F95D95AF}" destId="{3845DB9A-BEF3-4D5D-B9C7-5FC0456401AC}" srcOrd="2" destOrd="0" presId="urn:microsoft.com/office/officeart/2005/8/layout/hList9"/>
    <dgm:cxn modelId="{ACD8FD0D-39C9-49DB-B77E-B03522FDF5FC}" type="presParOf" srcId="{0DC7A063-583D-4B0F-88B2-BD54F95D95AF}" destId="{FC7ED273-8CFD-43C2-9C05-44FADF3E0637}" srcOrd="3" destOrd="0" presId="urn:microsoft.com/office/officeart/2005/8/layout/hList9"/>
    <dgm:cxn modelId="{2C72EC61-81F4-4DCD-A533-255CBC66AE34}" type="presParOf" srcId="{0DC7A063-583D-4B0F-88B2-BD54F95D95AF}" destId="{13C564B0-C27E-4ABA-AFDA-59E145B256BA}" srcOrd="4" destOrd="0" presId="urn:microsoft.com/office/officeart/2005/8/layout/hList9"/>
    <dgm:cxn modelId="{775600F8-FCFE-4862-8108-85F84EA9DEE2}" type="presParOf" srcId="{0DC7A063-583D-4B0F-88B2-BD54F95D95AF}" destId="{6300E233-87DF-4270-9808-160BFEB8A5BE}" srcOrd="5" destOrd="0" presId="urn:microsoft.com/office/officeart/2005/8/layout/hList9"/>
    <dgm:cxn modelId="{AE3B7A69-67E7-41D2-BC1A-3586A3CC259D}" type="presParOf" srcId="{0DC7A063-583D-4B0F-88B2-BD54F95D95AF}" destId="{6E53DEF7-499E-42EE-802D-59B2F8915392}" srcOrd="6" destOrd="0" presId="urn:microsoft.com/office/officeart/2005/8/layout/hList9"/>
    <dgm:cxn modelId="{76A9B804-07B5-4060-AA61-249A1765ECB9}" type="presParOf" srcId="{6E53DEF7-499E-42EE-802D-59B2F8915392}" destId="{E08C30D1-35EA-4D05-9731-5D01E3FCBD09}" srcOrd="0" destOrd="0" presId="urn:microsoft.com/office/officeart/2005/8/layout/hList9"/>
    <dgm:cxn modelId="{6162898E-21FD-497B-BFEE-B78CF45F7D9A}" type="presParOf" srcId="{6E53DEF7-499E-42EE-802D-59B2F8915392}" destId="{2F3BD88A-9166-4A26-B941-B9BAEE1A11D5}" srcOrd="1" destOrd="0" presId="urn:microsoft.com/office/officeart/2005/8/layout/hList9"/>
    <dgm:cxn modelId="{71D4EFDE-15BC-4327-9242-5F72F9DAFAD4}" type="presParOf" srcId="{2F3BD88A-9166-4A26-B941-B9BAEE1A11D5}" destId="{F660F4B9-35DB-4256-A868-A35C6DCCF6B2}" srcOrd="0" destOrd="0" presId="urn:microsoft.com/office/officeart/2005/8/layout/hList9"/>
    <dgm:cxn modelId="{9B414BA4-2018-40DF-8E7D-AD7E78EF0217}" type="presParOf" srcId="{2F3BD88A-9166-4A26-B941-B9BAEE1A11D5}" destId="{10C9E3CF-3A8F-4100-8ACD-91E2373197A2}" srcOrd="1" destOrd="0" presId="urn:microsoft.com/office/officeart/2005/8/layout/hList9"/>
    <dgm:cxn modelId="{D8406746-50BE-425E-A523-9ED524500743}" type="presParOf" srcId="{0DC7A063-583D-4B0F-88B2-BD54F95D95AF}" destId="{69136330-53DB-4978-A56B-160862279381}" srcOrd="7" destOrd="0" presId="urn:microsoft.com/office/officeart/2005/8/layout/hList9"/>
    <dgm:cxn modelId="{A91BC494-75AC-4CCA-8CC1-7E9884C2F3AD}" type="presParOf" srcId="{0DC7A063-583D-4B0F-88B2-BD54F95D95AF}" destId="{FD776C1E-557E-4553-9447-49B69EEC7907}" srcOrd="8" destOrd="0" presId="urn:microsoft.com/office/officeart/2005/8/layout/hList9"/>
    <dgm:cxn modelId="{487F9920-08DF-4AC5-BA64-D35F42602B66}" type="presParOf" srcId="{0DC7A063-583D-4B0F-88B2-BD54F95D95AF}" destId="{FC2522F1-14BB-4B37-B60E-2E8A7E8A6C30}" srcOrd="9" destOrd="0" presId="urn:microsoft.com/office/officeart/2005/8/layout/hList9"/>
    <dgm:cxn modelId="{A4221FEF-656B-43DD-8382-199EAB5F1E7B}" type="presParOf" srcId="{0DC7A063-583D-4B0F-88B2-BD54F95D95AF}" destId="{229B7655-E1F4-4CF5-84B8-30F0491D32B5}" srcOrd="10" destOrd="0" presId="urn:microsoft.com/office/officeart/2005/8/layout/hList9"/>
    <dgm:cxn modelId="{48FA6F14-4694-4C77-8D75-48D3A22A3540}" type="presParOf" srcId="{0DC7A063-583D-4B0F-88B2-BD54F95D95AF}" destId="{F85FFCDF-8E5F-492B-B22D-55A08EACE783}" srcOrd="11" destOrd="0" presId="urn:microsoft.com/office/officeart/2005/8/layout/hList9"/>
    <dgm:cxn modelId="{3995A447-6B53-4DFA-8494-06C3A1F8D7F7}" type="presParOf" srcId="{F85FFCDF-8E5F-492B-B22D-55A08EACE783}" destId="{600B3FB2-1315-4A84-8613-B445666BC7D2}" srcOrd="0" destOrd="0" presId="urn:microsoft.com/office/officeart/2005/8/layout/hList9"/>
    <dgm:cxn modelId="{C652D75D-BE73-43BB-9138-B232AAF272A1}" type="presParOf" srcId="{F85FFCDF-8E5F-492B-B22D-55A08EACE783}" destId="{E47C73E9-FBEE-4370-9B3F-E04EB7C4023A}" srcOrd="1" destOrd="0" presId="urn:microsoft.com/office/officeart/2005/8/layout/hList9"/>
    <dgm:cxn modelId="{5F19BD3C-10AC-4F51-A8FD-00351A52371B}" type="presParOf" srcId="{E47C73E9-FBEE-4370-9B3F-E04EB7C4023A}" destId="{402C2C77-A32C-4D99-9940-12535E1181F2}" srcOrd="0" destOrd="0" presId="urn:microsoft.com/office/officeart/2005/8/layout/hList9"/>
    <dgm:cxn modelId="{1D14EEBA-2351-4066-8BB7-C42885F1D780}" type="presParOf" srcId="{E47C73E9-FBEE-4370-9B3F-E04EB7C4023A}" destId="{5B88A17E-EFF5-4A04-9CC9-D2131DA9ECCC}" srcOrd="1" destOrd="0" presId="urn:microsoft.com/office/officeart/2005/8/layout/hList9"/>
    <dgm:cxn modelId="{ADA815FB-429E-4ABD-97FC-4AEA97B4630C}" type="presParOf" srcId="{0DC7A063-583D-4B0F-88B2-BD54F95D95AF}" destId="{9051EF7D-7D6C-4B43-A6C4-239F9933C94D}" srcOrd="12" destOrd="0" presId="urn:microsoft.com/office/officeart/2005/8/layout/hList9"/>
    <dgm:cxn modelId="{7961C21C-3FE8-4B71-95E5-AB5835F91CC1}" type="presParOf" srcId="{0DC7A063-583D-4B0F-88B2-BD54F95D95AF}" destId="{7453D9C8-CD6E-4AA4-8A19-7F6F667528F0}" srcOrd="13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08AC4B-4CEC-41E5-AE19-47A4E2720563}">
      <dsp:nvSpPr>
        <dsp:cNvPr id="0" name=""/>
        <dsp:cNvSpPr/>
      </dsp:nvSpPr>
      <dsp:spPr>
        <a:xfrm>
          <a:off x="575731" y="1435521"/>
          <a:ext cx="2705812" cy="21802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Log into the App by entering </a:t>
          </a:r>
          <a:r>
            <a:rPr lang="en-US" sz="1800" b="1" kern="1200" baseline="0"/>
            <a:t>the relevant Information</a:t>
          </a:r>
        </a:p>
        <a:p>
          <a:pPr marL="0" lvl="0" indent="0" algn="ctr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baseline="0"/>
            <a:t>(Name &amp; NIC</a:t>
          </a:r>
          <a:r>
            <a:rPr lang="en-US" sz="1600" b="1" kern="1200" baseline="0"/>
            <a:t>)</a:t>
          </a:r>
          <a:endParaRPr lang="en-US" sz="1600" b="1" kern="1200" dirty="0"/>
        </a:p>
      </dsp:txBody>
      <dsp:txXfrm>
        <a:off x="1008661" y="1435521"/>
        <a:ext cx="2272882" cy="2180234"/>
      </dsp:txXfrm>
    </dsp:sp>
    <dsp:sp modelId="{FC7ED273-8CFD-43C2-9C05-44FADF3E0637}">
      <dsp:nvSpPr>
        <dsp:cNvPr id="0" name=""/>
        <dsp:cNvSpPr/>
      </dsp:nvSpPr>
      <dsp:spPr>
        <a:xfrm>
          <a:off x="216301" y="201505"/>
          <a:ext cx="1377761" cy="130870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Step 1</a:t>
          </a:r>
        </a:p>
      </dsp:txBody>
      <dsp:txXfrm>
        <a:off x="418069" y="393160"/>
        <a:ext cx="974225" cy="925391"/>
      </dsp:txXfrm>
    </dsp:sp>
    <dsp:sp modelId="{F660F4B9-35DB-4256-A868-A35C6DCCF6B2}">
      <dsp:nvSpPr>
        <dsp:cNvPr id="0" name=""/>
        <dsp:cNvSpPr/>
      </dsp:nvSpPr>
      <dsp:spPr>
        <a:xfrm>
          <a:off x="4077977" y="1416024"/>
          <a:ext cx="2096252" cy="205626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Mark </a:t>
          </a:r>
        </a:p>
        <a:p>
          <a:pPr marL="0" lvl="0" indent="0" algn="ctr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the Attendance  </a:t>
          </a:r>
          <a:endParaRPr lang="en-US" sz="2000" b="1" kern="1200" dirty="0"/>
        </a:p>
      </dsp:txBody>
      <dsp:txXfrm>
        <a:off x="4413377" y="1416024"/>
        <a:ext cx="1760851" cy="2056264"/>
      </dsp:txXfrm>
    </dsp:sp>
    <dsp:sp modelId="{FD776C1E-557E-4553-9447-49B69EEC7907}">
      <dsp:nvSpPr>
        <dsp:cNvPr id="0" name=""/>
        <dsp:cNvSpPr/>
      </dsp:nvSpPr>
      <dsp:spPr>
        <a:xfrm>
          <a:off x="3856232" y="201505"/>
          <a:ext cx="1308701" cy="130870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Step 2</a:t>
          </a:r>
        </a:p>
      </dsp:txBody>
      <dsp:txXfrm>
        <a:off x="4047887" y="393160"/>
        <a:ext cx="925391" cy="925391"/>
      </dsp:txXfrm>
    </dsp:sp>
    <dsp:sp modelId="{402C2C77-A32C-4D99-9940-12535E1181F2}">
      <dsp:nvSpPr>
        <dsp:cNvPr id="0" name=""/>
        <dsp:cNvSpPr/>
      </dsp:nvSpPr>
      <dsp:spPr>
        <a:xfrm>
          <a:off x="7429653" y="1388174"/>
          <a:ext cx="1859319" cy="20514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Record </a:t>
          </a:r>
        </a:p>
        <a:p>
          <a:pPr marL="0" lvl="0" indent="0" algn="ctr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the Attendance</a:t>
          </a:r>
          <a:endParaRPr lang="en-US" sz="2000" b="1" kern="1200" dirty="0"/>
        </a:p>
      </dsp:txBody>
      <dsp:txXfrm>
        <a:off x="7727144" y="1388174"/>
        <a:ext cx="1561827" cy="2051446"/>
      </dsp:txXfrm>
    </dsp:sp>
    <dsp:sp modelId="{7453D9C8-CD6E-4AA4-8A19-7F6F667528F0}">
      <dsp:nvSpPr>
        <dsp:cNvPr id="0" name=""/>
        <dsp:cNvSpPr/>
      </dsp:nvSpPr>
      <dsp:spPr>
        <a:xfrm>
          <a:off x="7114708" y="201505"/>
          <a:ext cx="1308701" cy="130870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Step 3</a:t>
          </a:r>
        </a:p>
      </dsp:txBody>
      <dsp:txXfrm>
        <a:off x="7306363" y="393160"/>
        <a:ext cx="925391" cy="9253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1/31/2025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1/31/2025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368491" y="2088106"/>
            <a:ext cx="6005014" cy="2423679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</a:rPr>
              <a:t>Student Attendance Tracker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368490" y="4511784"/>
            <a:ext cx="6155139" cy="955565"/>
          </a:xfrm>
        </p:spPr>
        <p:txBody>
          <a:bodyPr>
            <a:normAutofit/>
          </a:bodyPr>
          <a:lstStyle/>
          <a:p>
            <a:pPr algn="ctr"/>
            <a:r>
              <a:rPr lang="en-US" i="1" dirty="0">
                <a:solidFill>
                  <a:srgbClr val="002060"/>
                </a:solidFill>
              </a:rPr>
              <a:t>An app to record and monitor student attendance, generate reports, and send notifications for absences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Placeholder 3" descr="Open book on table, blurred shelves of books in background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Conclusion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979" y="1600200"/>
            <a:ext cx="10348603" cy="4572000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2060"/>
                </a:solidFill>
                <a:latin typeface="+mj-lt"/>
              </a:rPr>
              <a:t>The </a:t>
            </a:r>
            <a:r>
              <a:rPr lang="en-US" sz="2400" b="1" dirty="0">
                <a:solidFill>
                  <a:srgbClr val="002060"/>
                </a:solidFill>
                <a:latin typeface="+mj-lt"/>
              </a:rPr>
              <a:t>Student Attendance Tracker App</a:t>
            </a:r>
            <a:r>
              <a:rPr lang="en-US" sz="2400" dirty="0">
                <a:solidFill>
                  <a:srgbClr val="002060"/>
                </a:solidFill>
                <a:latin typeface="+mj-lt"/>
              </a:rPr>
              <a:t>, built using Power Apps, streamlines attendance management by providing an efficient, user-friendly platform for educators.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2060"/>
                </a:solidFill>
                <a:latin typeface="+mj-lt"/>
              </a:rPr>
              <a:t>It enables real-time monitoring, generates actionable insights through reports, and enhances communication by sending timely notifications for absences.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2060"/>
                </a:solidFill>
                <a:latin typeface="+mj-lt"/>
              </a:rPr>
              <a:t>By automating routine processes, this app not only saves time but also improves accountability and fosters stronger collaboration between educators and parents.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2060"/>
                </a:solidFill>
                <a:latin typeface="+mj-lt"/>
              </a:rPr>
              <a:t>With its scalability and potential for future enhancements, this app is a valuable tool for modernizing student attendance tracking.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02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8" y="2246255"/>
            <a:ext cx="2784714" cy="206081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</a:rPr>
              <a:t>Q &amp; 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832" y="1918708"/>
            <a:ext cx="4491728" cy="29944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1939" y="733573"/>
            <a:ext cx="7013431" cy="1218057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tx2"/>
                </a:solidFill>
              </a:rPr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1940" y="3078051"/>
            <a:ext cx="7656394" cy="2162690"/>
          </a:xfrm>
        </p:spPr>
        <p:txBody>
          <a:bodyPr>
            <a:normAutofit/>
          </a:bodyPr>
          <a:lstStyle/>
          <a:p>
            <a:pPr algn="ctr"/>
            <a:r>
              <a:rPr lang="en-US" sz="2400" b="1" i="1" dirty="0">
                <a:solidFill>
                  <a:schemeClr val="bg2"/>
                </a:solidFill>
              </a:rPr>
              <a:t>BSc in Applied Data Science Communication</a:t>
            </a:r>
          </a:p>
          <a:p>
            <a:pPr algn="ctr"/>
            <a:r>
              <a:rPr lang="en-US" sz="2400" b="1" i="1" dirty="0">
                <a:solidFill>
                  <a:schemeClr val="bg2"/>
                </a:solidFill>
              </a:rPr>
              <a:t>Intake 40</a:t>
            </a:r>
          </a:p>
          <a:p>
            <a:pPr algn="ctr"/>
            <a:endParaRPr lang="en-US" sz="2400" b="1" i="1" dirty="0">
              <a:solidFill>
                <a:schemeClr val="bg2"/>
              </a:solidFill>
            </a:endParaRPr>
          </a:p>
          <a:p>
            <a:pPr algn="ctr"/>
            <a:r>
              <a:rPr lang="en-US" sz="2400" b="1" i="1" dirty="0">
                <a:solidFill>
                  <a:schemeClr val="bg2"/>
                </a:solidFill>
              </a:rPr>
              <a:t>Advanced SQL &amp; Cloud Databases </a:t>
            </a:r>
          </a:p>
          <a:p>
            <a:pPr algn="ctr"/>
            <a:r>
              <a:rPr lang="en-US" sz="2400" b="1" i="1" dirty="0">
                <a:solidFill>
                  <a:schemeClr val="bg2"/>
                </a:solidFill>
              </a:rPr>
              <a:t>( LB 2224 )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39F5A1-B4ED-6C94-3455-2252ACF78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533" y="3248167"/>
            <a:ext cx="1522269" cy="115047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Table of Contents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Key Process of the Application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Functionality of the Application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Key Features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Impact of the Application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Benefits of the Application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Improvements to the Application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Conclusion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</a:rPr>
              <a:t>Q &amp; 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649" y="2507563"/>
            <a:ext cx="2774121" cy="27741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Introduction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899" y="1600200"/>
            <a:ext cx="10168151" cy="4571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Identification of the Problem: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Managing student attendance is often manual, time-consuming, and prone to errors.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Lack of real-time notifications about student absences leads to poor engagement and accountability.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Solution to the problem: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Introduce the app as a digital solution to simplify and automate attendance management.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Key Process of the Application</a:t>
            </a:r>
            <a:endParaRPr lang="en-US" sz="4000" b="1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 descr="Stacke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860840"/>
              </p:ext>
            </p:extLst>
          </p:nvPr>
        </p:nvGraphicFramePr>
        <p:xfrm>
          <a:off x="1104900" y="1600200"/>
          <a:ext cx="99822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Functionality of the Application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5</a:t>
            </a:fld>
            <a:endParaRPr lang="en-US"/>
          </a:p>
        </p:txBody>
      </p:sp>
      <p:pic>
        <p:nvPicPr>
          <p:cNvPr id="4" name="WhatsApp Video 2024-12-15 at 23.16.22_64d5bcb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7436" y="1622738"/>
            <a:ext cx="8268237" cy="473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0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sz="4000" b="1" dirty="0">
                <a:solidFill>
                  <a:schemeClr val="tx2"/>
                </a:solidFill>
              </a:rPr>
              <a:t>Key Features – 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096" y="2150771"/>
            <a:ext cx="9876486" cy="4047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2060"/>
                </a:solidFill>
              </a:rPr>
              <a:t>Power Apps				Microsoft Excel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945" y="2933766"/>
            <a:ext cx="3000537" cy="18700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96" y="2933766"/>
            <a:ext cx="3464416" cy="19487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9776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Impact of the Application</a:t>
            </a:r>
            <a:endParaRPr lang="en-US" sz="40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Real-time tracking of attendance ensures better communication between educators and parents.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Enables data-driven decisions for interventions on attendance issues.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Addresses scalability issues for large institutions.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6752">
            <a:off x="9905655" y="3679380"/>
            <a:ext cx="1654246" cy="18587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7403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Benefits of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900" y="1555845"/>
            <a:ext cx="9982200" cy="46163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For Educators: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Saves time and reduces paperwork.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Access to actionable insights on attendance patterns.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For Parents: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Real-time updates on student attendance.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Encourages better student accountability.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For Institutions: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Improved record-keeping and compliance.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Scalability to handle multiple classes or campuses.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553" y="3591066"/>
            <a:ext cx="2782793" cy="19099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6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16" y="76200"/>
            <a:ext cx="9966466" cy="1096962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Improvements to the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921" y="1501254"/>
            <a:ext cx="5431809" cy="4670946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70C0"/>
                </a:solidFill>
              </a:rPr>
              <a:t>Feedback Mechanism: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002060"/>
                </a:solidFill>
              </a:rPr>
              <a:t>Add options for students/parents to provide reasons for absences directly through the app.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70C0"/>
                </a:solidFill>
              </a:rPr>
              <a:t>Integration: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002060"/>
                </a:solidFill>
              </a:rPr>
              <a:t>Sync with Learning Management Systems (LMS) for centralized data.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70C0"/>
                </a:solidFill>
              </a:rPr>
              <a:t>AI Insights: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002060"/>
                </a:solidFill>
              </a:rPr>
              <a:t>Predict students at risk of poor performance based on attendance trends.</a:t>
            </a:r>
          </a:p>
        </p:txBody>
      </p:sp>
      <p:pic>
        <p:nvPicPr>
          <p:cNvPr id="5" name="Picture Placeholder 4" descr="Close-up of books on shelves with more books blurred in foreground and background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" r="3155"/>
          <a:stretch>
            <a:fillRect/>
          </a:stretch>
        </p:blipFill>
        <p:spPr>
          <a:xfrm>
            <a:off x="6393072" y="1736676"/>
            <a:ext cx="4692510" cy="409091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4873beb7-5857-4685-be1f-d57550cc96c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presentation, pinstripe and ribbon design (widescreen)</Template>
  <TotalTime>273</TotalTime>
  <Words>443</Words>
  <Application>Microsoft Office PowerPoint</Application>
  <PresentationFormat>Widescreen</PresentationFormat>
  <Paragraphs>78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Euphemia</vt:lpstr>
      <vt:lpstr>Plantagenet Cherokee</vt:lpstr>
      <vt:lpstr>Wingdings</vt:lpstr>
      <vt:lpstr>Academic Literature 16x9</vt:lpstr>
      <vt:lpstr>Student Attendance Tracker</vt:lpstr>
      <vt:lpstr>Table of Contents</vt:lpstr>
      <vt:lpstr>Introduction</vt:lpstr>
      <vt:lpstr>Key Process of the Application</vt:lpstr>
      <vt:lpstr>Functionality of the Application</vt:lpstr>
      <vt:lpstr>Key Features – Tools Used</vt:lpstr>
      <vt:lpstr>Impact of the Application</vt:lpstr>
      <vt:lpstr>Benefits of the Application</vt:lpstr>
      <vt:lpstr>Improvements to the Application</vt:lpstr>
      <vt:lpstr>Conclusion</vt:lpstr>
      <vt:lpstr>Q &amp; 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DELL</dc:creator>
  <cp:lastModifiedBy>DLS Nadavi</cp:lastModifiedBy>
  <cp:revision>29</cp:revision>
  <dcterms:created xsi:type="dcterms:W3CDTF">2024-12-15T04:14:20Z</dcterms:created>
  <dcterms:modified xsi:type="dcterms:W3CDTF">2025-01-31T10:55:51Z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